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ECONOMIC CONDITIONS DURING THE PALLAVAS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782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only woman among the twelve </a:t>
            </a:r>
            <a:r>
              <a:rPr lang="en-IN" dirty="0" err="1" smtClean="0"/>
              <a:t>Azhwars</a:t>
            </a:r>
            <a:r>
              <a:rPr lang="en-IN" dirty="0" smtClean="0"/>
              <a:t>  was </a:t>
            </a:r>
            <a:r>
              <a:rPr lang="en-IN" dirty="0" err="1" smtClean="0"/>
              <a:t>Andal</a:t>
            </a:r>
            <a:r>
              <a:rPr lang="en-IN" dirty="0" smtClean="0"/>
              <a:t> , composed </a:t>
            </a:r>
            <a:r>
              <a:rPr lang="en-IN" dirty="0" err="1" smtClean="0"/>
              <a:t>Thiruppavai</a:t>
            </a:r>
            <a:r>
              <a:rPr lang="en-IN" dirty="0" smtClean="0"/>
              <a:t> and </a:t>
            </a:r>
            <a:r>
              <a:rPr lang="en-IN" dirty="0" err="1" smtClean="0"/>
              <a:t>Nachiyar</a:t>
            </a:r>
            <a:r>
              <a:rPr lang="en-IN" dirty="0" smtClean="0"/>
              <a:t> </a:t>
            </a:r>
            <a:r>
              <a:rPr lang="en-IN" dirty="0" err="1" smtClean="0"/>
              <a:t>Thirumozhi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Alwars</a:t>
            </a:r>
            <a:r>
              <a:rPr lang="en-IN" dirty="0" smtClean="0"/>
              <a:t> have been compiled into </a:t>
            </a:r>
            <a:r>
              <a:rPr lang="en-IN" dirty="0" err="1" smtClean="0"/>
              <a:t>Nalayira</a:t>
            </a:r>
            <a:r>
              <a:rPr lang="en-IN" dirty="0" smtClean="0"/>
              <a:t> </a:t>
            </a:r>
            <a:r>
              <a:rPr lang="en-IN" dirty="0" err="1" smtClean="0"/>
              <a:t>Divya</a:t>
            </a:r>
            <a:r>
              <a:rPr lang="en-IN" dirty="0" smtClean="0"/>
              <a:t> </a:t>
            </a:r>
            <a:r>
              <a:rPr lang="en-IN" dirty="0" err="1" smtClean="0"/>
              <a:t>Prabandam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become popular among the people due to the spread of the Bhakti Movement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Alwars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had composed their songs in Tamil and contributed  to the growth of Tamil Literature .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                                        ________.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703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229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Art and Architecture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</a:p>
          <a:p>
            <a:endParaRPr lang="en-IN" dirty="0"/>
          </a:p>
          <a:p>
            <a:r>
              <a:rPr lang="en-IN" b="1" dirty="0" smtClean="0"/>
              <a:t>Introduction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were the pioneers of South Indian Art and Architecture .</a:t>
            </a:r>
          </a:p>
          <a:p>
            <a:endParaRPr lang="en-IN" dirty="0"/>
          </a:p>
          <a:p>
            <a:r>
              <a:rPr lang="en-IN" dirty="0" smtClean="0"/>
              <a:t>They had introduced the Stone Architecture in the Tamil Country .</a:t>
            </a:r>
          </a:p>
          <a:p>
            <a:endParaRPr lang="en-IN" dirty="0"/>
          </a:p>
          <a:p>
            <a:r>
              <a:rPr lang="en-IN" dirty="0" smtClean="0"/>
              <a:t>Their Architecture had evolved  stage by stage fro  the period of </a:t>
            </a:r>
            <a:r>
              <a:rPr lang="en-IN" dirty="0" err="1" smtClean="0"/>
              <a:t>Mahendravarman</a:t>
            </a:r>
            <a:r>
              <a:rPr lang="en-IN" dirty="0" smtClean="0"/>
              <a:t>  -I </a:t>
            </a:r>
          </a:p>
          <a:p>
            <a:endParaRPr lang="en-IN" dirty="0"/>
          </a:p>
          <a:p>
            <a:r>
              <a:rPr lang="en-IN" dirty="0" smtClean="0"/>
              <a:t>Their Architecture was classified  as 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Rock – Cut Temples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Monolithic </a:t>
            </a:r>
            <a:r>
              <a:rPr lang="en-IN" dirty="0" err="1" smtClean="0"/>
              <a:t>Rathas</a:t>
            </a:r>
            <a:r>
              <a:rPr lang="en-IN" dirty="0" smtClean="0"/>
              <a:t>  and Sculptural </a:t>
            </a:r>
            <a:r>
              <a:rPr lang="en-IN" dirty="0" err="1" smtClean="0"/>
              <a:t>Mandapas</a:t>
            </a:r>
            <a:r>
              <a:rPr lang="en-IN" dirty="0" smtClean="0"/>
              <a:t>  and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Structural Temples </a:t>
            </a:r>
          </a:p>
        </p:txBody>
      </p:sp>
    </p:spTree>
    <p:extLst>
      <p:ext uri="{BB962C8B-B14F-4D97-AF65-F5344CB8AC3E}">
        <p14:creationId xmlns:p14="http://schemas.microsoft.com/office/powerpoint/2010/main" val="323946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229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Rock – Cut Temples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Rock cut Temples as </a:t>
            </a:r>
            <a:r>
              <a:rPr lang="en-IN" dirty="0" err="1" smtClean="0"/>
              <a:t>Mahendravarman</a:t>
            </a:r>
            <a:r>
              <a:rPr lang="en-IN" dirty="0" smtClean="0"/>
              <a:t> Style .</a:t>
            </a:r>
          </a:p>
          <a:p>
            <a:endParaRPr lang="en-IN" dirty="0"/>
          </a:p>
          <a:p>
            <a:r>
              <a:rPr lang="en-IN" dirty="0" smtClean="0"/>
              <a:t>He carved temples out of the rocks and thus they were known as rock cut temples .</a:t>
            </a:r>
          </a:p>
          <a:p>
            <a:endParaRPr lang="en-IN" dirty="0"/>
          </a:p>
          <a:p>
            <a:r>
              <a:rPr lang="en-IN" dirty="0" smtClean="0"/>
              <a:t>It was an really an innovation in the sphere of Art  because he did not use any other building materials . Therefore , he was hailed as </a:t>
            </a:r>
            <a:r>
              <a:rPr lang="en-IN" dirty="0" err="1" smtClean="0"/>
              <a:t>Vichitra</a:t>
            </a:r>
            <a:r>
              <a:rPr lang="en-IN" dirty="0" smtClean="0"/>
              <a:t> </a:t>
            </a:r>
            <a:r>
              <a:rPr lang="en-IN" dirty="0" err="1" smtClean="0"/>
              <a:t>Chitta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these Rock cut Temples , we find the Sanctum and </a:t>
            </a:r>
            <a:r>
              <a:rPr lang="en-IN" dirty="0" err="1" smtClean="0"/>
              <a:t>Sanctorium</a:t>
            </a:r>
            <a:r>
              <a:rPr lang="en-IN" dirty="0" smtClean="0"/>
              <a:t> and on the Walls of it beautiful Sculptures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Pillars are carved in such a way </a:t>
            </a:r>
            <a:r>
              <a:rPr lang="en-IN" dirty="0" err="1" smtClean="0"/>
              <a:t>thst</a:t>
            </a:r>
            <a:r>
              <a:rPr lang="en-IN" dirty="0" smtClean="0"/>
              <a:t> they stand on the heads of lions .</a:t>
            </a:r>
          </a:p>
          <a:p>
            <a:endParaRPr lang="en-IN" dirty="0"/>
          </a:p>
          <a:p>
            <a:r>
              <a:rPr lang="en-IN" dirty="0" smtClean="0"/>
              <a:t>The Rock cut Temples of </a:t>
            </a:r>
            <a:r>
              <a:rPr lang="en-IN" dirty="0" err="1" smtClean="0"/>
              <a:t>Mahendravarman</a:t>
            </a:r>
            <a:r>
              <a:rPr lang="en-IN" dirty="0" smtClean="0"/>
              <a:t>  -I  are found at various places of Tamil Nadu </a:t>
            </a:r>
          </a:p>
          <a:p>
            <a:endParaRPr lang="en-IN" dirty="0"/>
          </a:p>
          <a:p>
            <a:r>
              <a:rPr lang="en-IN" dirty="0" smtClean="0"/>
              <a:t>The most among them are </a:t>
            </a:r>
            <a:r>
              <a:rPr lang="en-IN" dirty="0" err="1" smtClean="0"/>
              <a:t>Pallavaram</a:t>
            </a:r>
            <a:r>
              <a:rPr lang="en-IN" dirty="0" smtClean="0"/>
              <a:t> ,  </a:t>
            </a:r>
            <a:r>
              <a:rPr lang="en-IN" dirty="0" err="1" smtClean="0"/>
              <a:t>Mamandur</a:t>
            </a:r>
            <a:r>
              <a:rPr lang="en-IN" dirty="0" smtClean="0"/>
              <a:t>   , </a:t>
            </a:r>
            <a:r>
              <a:rPr lang="en-IN" dirty="0" err="1" smtClean="0"/>
              <a:t>Mahendravadi</a:t>
            </a:r>
            <a:r>
              <a:rPr lang="en-IN" dirty="0" smtClean="0"/>
              <a:t>  </a:t>
            </a:r>
            <a:r>
              <a:rPr lang="en-IN" dirty="0" err="1" smtClean="0"/>
              <a:t>Vallam</a:t>
            </a:r>
            <a:r>
              <a:rPr lang="en-IN" dirty="0" smtClean="0"/>
              <a:t> and </a:t>
            </a:r>
            <a:r>
              <a:rPr lang="en-IN" dirty="0" err="1" smtClean="0"/>
              <a:t>Thalavanur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445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074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Monolithic </a:t>
            </a:r>
            <a:r>
              <a:rPr lang="en-IN" sz="2000" b="1" dirty="0" err="1" smtClean="0"/>
              <a:t>Rathas</a:t>
            </a:r>
            <a:r>
              <a:rPr lang="en-IN" sz="2000" b="1" dirty="0" smtClean="0"/>
              <a:t> :</a:t>
            </a:r>
            <a:endParaRPr lang="en-IN" sz="2400" b="1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Monolithic </a:t>
            </a:r>
            <a:r>
              <a:rPr lang="en-IN" dirty="0" err="1" smtClean="0"/>
              <a:t>rathas</a:t>
            </a:r>
            <a:r>
              <a:rPr lang="en-IN" dirty="0" smtClean="0"/>
              <a:t> and Sculptural </a:t>
            </a:r>
            <a:r>
              <a:rPr lang="en-IN" dirty="0" err="1" smtClean="0"/>
              <a:t>Mandapas</a:t>
            </a:r>
            <a:r>
              <a:rPr lang="en-IN" dirty="0" smtClean="0"/>
              <a:t>   </a:t>
            </a:r>
            <a:r>
              <a:rPr lang="en-IN" dirty="0" err="1" smtClean="0"/>
              <a:t>costitute</a:t>
            </a:r>
            <a:r>
              <a:rPr lang="en-IN" dirty="0" smtClean="0"/>
              <a:t> the </a:t>
            </a:r>
            <a:r>
              <a:rPr lang="en-IN" dirty="0" err="1" smtClean="0"/>
              <a:t>Mamalla</a:t>
            </a:r>
            <a:r>
              <a:rPr lang="en-IN" dirty="0" smtClean="0"/>
              <a:t> Style of Architecture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 , </a:t>
            </a:r>
            <a:r>
              <a:rPr lang="en-IN" dirty="0" err="1" smtClean="0"/>
              <a:t>Narasimhavarman</a:t>
            </a:r>
            <a:r>
              <a:rPr lang="en-IN" dirty="0" smtClean="0"/>
              <a:t>  -I  was known as </a:t>
            </a:r>
            <a:r>
              <a:rPr lang="en-IN" dirty="0" err="1" smtClean="0"/>
              <a:t>Mamalla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had converted  the port of </a:t>
            </a:r>
            <a:r>
              <a:rPr lang="en-IN" dirty="0" err="1" smtClean="0"/>
              <a:t>Mamallapuram</a:t>
            </a:r>
            <a:r>
              <a:rPr lang="en-IN" dirty="0" smtClean="0"/>
              <a:t> as a beautiful city of Art and Architecture .</a:t>
            </a:r>
          </a:p>
          <a:p>
            <a:endParaRPr lang="en-IN" dirty="0"/>
          </a:p>
          <a:p>
            <a:r>
              <a:rPr lang="en-IN" dirty="0" smtClean="0"/>
              <a:t>The Monolithic </a:t>
            </a:r>
            <a:r>
              <a:rPr lang="en-IN" dirty="0" err="1" smtClean="0"/>
              <a:t>Rathas</a:t>
            </a:r>
            <a:r>
              <a:rPr lang="en-IN" dirty="0" smtClean="0"/>
              <a:t> at </a:t>
            </a:r>
            <a:r>
              <a:rPr lang="en-IN" dirty="0" err="1" smtClean="0"/>
              <a:t>Mamallapuram</a:t>
            </a:r>
            <a:r>
              <a:rPr lang="en-IN" dirty="0" smtClean="0"/>
              <a:t>  are now called as </a:t>
            </a:r>
            <a:r>
              <a:rPr lang="en-IN" dirty="0" err="1" smtClean="0"/>
              <a:t>Pancha</a:t>
            </a:r>
            <a:r>
              <a:rPr lang="en-IN" dirty="0" smtClean="0"/>
              <a:t> </a:t>
            </a:r>
            <a:r>
              <a:rPr lang="en-IN" dirty="0" err="1" smtClean="0"/>
              <a:t>Pandava</a:t>
            </a:r>
            <a:r>
              <a:rPr lang="en-IN" dirty="0" smtClean="0"/>
              <a:t> </a:t>
            </a:r>
            <a:r>
              <a:rPr lang="en-IN" dirty="0" err="1" smtClean="0"/>
              <a:t>Rathas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Each  </a:t>
            </a:r>
            <a:r>
              <a:rPr lang="en-IN" dirty="0" err="1" smtClean="0"/>
              <a:t>Ratha</a:t>
            </a:r>
            <a:r>
              <a:rPr lang="en-IN" dirty="0" smtClean="0"/>
              <a:t> or Chariot was carved out of single rock  and hence the name Monolithic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Mandapas</a:t>
            </a:r>
            <a:r>
              <a:rPr lang="en-IN" dirty="0" smtClean="0"/>
              <a:t>  or Halls at </a:t>
            </a:r>
            <a:r>
              <a:rPr lang="en-IN" dirty="0" err="1" smtClean="0"/>
              <a:t>Mamallapuram</a:t>
            </a:r>
            <a:r>
              <a:rPr lang="en-IN" dirty="0" smtClean="0"/>
              <a:t> had also belonged to the </a:t>
            </a:r>
            <a:r>
              <a:rPr lang="en-IN" dirty="0" err="1" smtClean="0"/>
              <a:t>Mamallan</a:t>
            </a:r>
            <a:r>
              <a:rPr lang="en-IN" dirty="0" smtClean="0"/>
              <a:t> period  .</a:t>
            </a:r>
          </a:p>
          <a:p>
            <a:endParaRPr lang="en-IN" dirty="0"/>
          </a:p>
          <a:p>
            <a:r>
              <a:rPr lang="en-IN" dirty="0" smtClean="0"/>
              <a:t>Each </a:t>
            </a:r>
            <a:r>
              <a:rPr lang="en-IN" dirty="0" err="1" smtClean="0"/>
              <a:t>Mandapa</a:t>
            </a:r>
            <a:r>
              <a:rPr lang="en-IN" dirty="0" smtClean="0"/>
              <a:t> was carved out </a:t>
            </a:r>
            <a:r>
              <a:rPr lang="en-IN" dirty="0" err="1" smtClean="0"/>
              <a:t>iof</a:t>
            </a:r>
            <a:r>
              <a:rPr lang="en-IN" dirty="0" smtClean="0"/>
              <a:t> single rock .</a:t>
            </a:r>
          </a:p>
          <a:p>
            <a:endParaRPr lang="en-IN" dirty="0"/>
          </a:p>
          <a:p>
            <a:r>
              <a:rPr lang="en-IN" dirty="0" smtClean="0"/>
              <a:t>On the side walls of these </a:t>
            </a:r>
            <a:r>
              <a:rPr lang="en-IN" dirty="0" err="1" smtClean="0"/>
              <a:t>Mandapas</a:t>
            </a:r>
            <a:r>
              <a:rPr lang="en-IN" dirty="0" smtClean="0"/>
              <a:t> , beautiful Sculptures  depicting </a:t>
            </a:r>
            <a:r>
              <a:rPr lang="en-IN" dirty="0" err="1" smtClean="0"/>
              <a:t>Puranic</a:t>
            </a:r>
            <a:r>
              <a:rPr lang="en-IN" dirty="0" smtClean="0"/>
              <a:t> stories had been carved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2000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45347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most important among the  </a:t>
            </a:r>
            <a:r>
              <a:rPr lang="en-IN" dirty="0" err="1" smtClean="0"/>
              <a:t>Mamalla</a:t>
            </a:r>
            <a:r>
              <a:rPr lang="en-IN" dirty="0" smtClean="0"/>
              <a:t> Style of Architecture  is the Open Art Gallery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And Several  Miniature Sculptures have been carved beautifully on the wall of a big rock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fall of the River Ganges from the head of God Siva  and the </a:t>
            </a:r>
            <a:r>
              <a:rPr lang="en-IN" dirty="0" err="1" smtClean="0"/>
              <a:t>Arjuna’s</a:t>
            </a:r>
            <a:r>
              <a:rPr lang="en-IN" dirty="0" smtClean="0"/>
              <a:t> Penance are notable among them .</a:t>
            </a:r>
          </a:p>
          <a:p>
            <a:endParaRPr lang="en-IN" dirty="0"/>
          </a:p>
          <a:p>
            <a:r>
              <a:rPr lang="en-IN" dirty="0" smtClean="0"/>
              <a:t>The image of Deer , Monkey , Cat , Mouse , and other animals are beautifully carved on this huge rock .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dirty="0" smtClean="0"/>
              <a:t>Structural Temples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From the reign of </a:t>
            </a:r>
            <a:r>
              <a:rPr lang="en-IN" dirty="0" err="1" smtClean="0"/>
              <a:t>Rajasimha</a:t>
            </a:r>
            <a:r>
              <a:rPr lang="en-IN" dirty="0" smtClean="0"/>
              <a:t> , the construction of Structural temples were started .</a:t>
            </a:r>
          </a:p>
          <a:p>
            <a:endParaRPr lang="en-IN" dirty="0"/>
          </a:p>
          <a:p>
            <a:r>
              <a:rPr lang="en-IN" dirty="0" smtClean="0"/>
              <a:t>These temple structures were built with the use of Granite Slabs , known as Structural temples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4638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Structural </a:t>
            </a:r>
            <a:r>
              <a:rPr lang="en-IN" dirty="0" err="1" smtClean="0"/>
              <a:t>Templee</a:t>
            </a:r>
            <a:r>
              <a:rPr lang="en-IN" dirty="0" smtClean="0"/>
              <a:t>  were classified into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err="1" smtClean="0"/>
              <a:t>Rajasimha</a:t>
            </a:r>
            <a:r>
              <a:rPr lang="en-IN" b="1" dirty="0" smtClean="0"/>
              <a:t> Style  </a:t>
            </a:r>
            <a:r>
              <a:rPr lang="en-IN" dirty="0" smtClean="0"/>
              <a:t>and </a:t>
            </a:r>
          </a:p>
          <a:p>
            <a:endParaRPr lang="en-IN" dirty="0"/>
          </a:p>
          <a:p>
            <a:r>
              <a:rPr lang="en-IN" b="1" dirty="0" err="1" smtClean="0"/>
              <a:t>Nandivarman</a:t>
            </a:r>
            <a:r>
              <a:rPr lang="en-IN" dirty="0" smtClean="0"/>
              <a:t> Style </a:t>
            </a:r>
          </a:p>
          <a:p>
            <a:endParaRPr lang="en-IN" dirty="0"/>
          </a:p>
          <a:p>
            <a:r>
              <a:rPr lang="en-IN" dirty="0" smtClean="0"/>
              <a:t>The earliest among the </a:t>
            </a:r>
            <a:r>
              <a:rPr lang="en-IN" dirty="0" err="1" smtClean="0"/>
              <a:t>Pallava</a:t>
            </a:r>
            <a:r>
              <a:rPr lang="en-IN" dirty="0" smtClean="0"/>
              <a:t> structural temples were the </a:t>
            </a:r>
            <a:r>
              <a:rPr lang="en-IN" dirty="0" err="1" smtClean="0"/>
              <a:t>Kailasanatha</a:t>
            </a:r>
            <a:r>
              <a:rPr lang="en-IN" dirty="0" smtClean="0"/>
              <a:t> Temple at </a:t>
            </a:r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 and the Shore Temple at </a:t>
            </a:r>
            <a:r>
              <a:rPr lang="en-IN" dirty="0" err="1" smtClean="0"/>
              <a:t>Mamallapuram</a:t>
            </a:r>
            <a:r>
              <a:rPr lang="en-IN" dirty="0" smtClean="0"/>
              <a:t> , were built by using Sandstones and also filled with numerous sculptures ..</a:t>
            </a:r>
          </a:p>
          <a:p>
            <a:endParaRPr lang="en-IN" dirty="0"/>
          </a:p>
          <a:p>
            <a:r>
              <a:rPr lang="en-IN" dirty="0" smtClean="0"/>
              <a:t>This temple is considered as the Crown of </a:t>
            </a:r>
            <a:r>
              <a:rPr lang="en-IN" dirty="0" err="1" smtClean="0"/>
              <a:t>Pallava</a:t>
            </a:r>
            <a:r>
              <a:rPr lang="en-IN" dirty="0" smtClean="0"/>
              <a:t>  Architecture .</a:t>
            </a:r>
          </a:p>
          <a:p>
            <a:endParaRPr lang="en-IN" dirty="0"/>
          </a:p>
          <a:p>
            <a:r>
              <a:rPr lang="en-IN" dirty="0" smtClean="0"/>
              <a:t>The Sculptures depicting the Scenes of the Drama of </a:t>
            </a:r>
            <a:r>
              <a:rPr lang="en-IN" dirty="0" err="1" smtClean="0"/>
              <a:t>Mathavilasa</a:t>
            </a:r>
            <a:r>
              <a:rPr lang="en-IN" dirty="0" smtClean="0"/>
              <a:t> </a:t>
            </a:r>
            <a:r>
              <a:rPr lang="en-IN" dirty="0" err="1" smtClean="0"/>
              <a:t>Prahasanam</a:t>
            </a:r>
            <a:r>
              <a:rPr lang="en-IN" dirty="0" smtClean="0"/>
              <a:t>  have been engraved in this temple .</a:t>
            </a:r>
          </a:p>
          <a:p>
            <a:endParaRPr lang="en-IN" dirty="0"/>
          </a:p>
          <a:p>
            <a:r>
              <a:rPr lang="en-IN" dirty="0" err="1" smtClean="0"/>
              <a:t>Nandivarman</a:t>
            </a:r>
            <a:r>
              <a:rPr lang="en-IN" dirty="0" smtClean="0"/>
              <a:t>  -II  had built the </a:t>
            </a:r>
            <a:r>
              <a:rPr lang="en-IN" dirty="0" err="1" smtClean="0"/>
              <a:t>Vaikunda</a:t>
            </a:r>
            <a:r>
              <a:rPr lang="en-IN" dirty="0" smtClean="0"/>
              <a:t> </a:t>
            </a:r>
            <a:r>
              <a:rPr lang="en-IN" dirty="0" err="1" smtClean="0"/>
              <a:t>Perumal</a:t>
            </a:r>
            <a:r>
              <a:rPr lang="en-IN" dirty="0" smtClean="0"/>
              <a:t> Temple at </a:t>
            </a:r>
            <a:r>
              <a:rPr lang="en-IN" dirty="0" err="1" smtClean="0"/>
              <a:t>Kanchipuram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Temples built by the later </a:t>
            </a:r>
            <a:r>
              <a:rPr lang="en-IN" dirty="0" err="1" smtClean="0"/>
              <a:t>Pallava</a:t>
            </a:r>
            <a:r>
              <a:rPr lang="en-IN" dirty="0" smtClean="0"/>
              <a:t> rulers are found at places like  </a:t>
            </a:r>
            <a:r>
              <a:rPr lang="en-IN" dirty="0" err="1" smtClean="0"/>
              <a:t>Kanchipuram</a:t>
            </a:r>
            <a:r>
              <a:rPr lang="en-IN" dirty="0" smtClean="0"/>
              <a:t> , </a:t>
            </a:r>
            <a:r>
              <a:rPr lang="en-IN" dirty="0" err="1" smtClean="0"/>
              <a:t>Tiruthani</a:t>
            </a:r>
            <a:r>
              <a:rPr lang="en-IN" dirty="0" smtClean="0"/>
              <a:t>  and </a:t>
            </a:r>
            <a:r>
              <a:rPr lang="en-IN" dirty="0" err="1" smtClean="0"/>
              <a:t>Gudimallam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5625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40368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Fine Arts :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also patronised fine arts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Kudumianmalai</a:t>
            </a:r>
            <a:r>
              <a:rPr lang="en-IN" dirty="0" smtClean="0"/>
              <a:t> and </a:t>
            </a:r>
            <a:r>
              <a:rPr lang="en-IN" dirty="0" err="1" smtClean="0"/>
              <a:t>Thirumayam</a:t>
            </a:r>
            <a:r>
              <a:rPr lang="en-IN" dirty="0" smtClean="0"/>
              <a:t> music inscriptions show their interest in music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Yaazhi</a:t>
            </a:r>
            <a:r>
              <a:rPr lang="en-IN" dirty="0" smtClean="0"/>
              <a:t> , </a:t>
            </a:r>
            <a:r>
              <a:rPr lang="en-IN" dirty="0" err="1" smtClean="0"/>
              <a:t>Mridangam</a:t>
            </a:r>
            <a:r>
              <a:rPr lang="en-IN" dirty="0" smtClean="0"/>
              <a:t>  and </a:t>
            </a:r>
            <a:r>
              <a:rPr lang="en-IN" dirty="0" err="1" smtClean="0"/>
              <a:t>Murasu</a:t>
            </a:r>
            <a:r>
              <a:rPr lang="en-IN" dirty="0" smtClean="0"/>
              <a:t> were some of the musical instruments of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Both  </a:t>
            </a:r>
            <a:r>
              <a:rPr lang="en-IN" dirty="0" err="1" smtClean="0"/>
              <a:t>Mahendravarman</a:t>
            </a:r>
            <a:r>
              <a:rPr lang="en-IN" dirty="0" smtClean="0"/>
              <a:t>  -I  and </a:t>
            </a:r>
            <a:r>
              <a:rPr lang="en-IN" dirty="0" err="1" smtClean="0"/>
              <a:t>Narasimhavarman</a:t>
            </a:r>
            <a:r>
              <a:rPr lang="en-IN" dirty="0" smtClean="0"/>
              <a:t> – I  had remained experts in music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Chittannavasal</a:t>
            </a:r>
            <a:r>
              <a:rPr lang="en-IN" dirty="0" smtClean="0"/>
              <a:t> illustrate the nature of </a:t>
            </a:r>
            <a:r>
              <a:rPr lang="en-IN" dirty="0" err="1" smtClean="0"/>
              <a:t>Pallava</a:t>
            </a:r>
            <a:r>
              <a:rPr lang="en-IN" dirty="0" smtClean="0"/>
              <a:t> painting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 smtClean="0"/>
              <a:t>mahendravarman</a:t>
            </a:r>
            <a:r>
              <a:rPr lang="en-IN" dirty="0" smtClean="0"/>
              <a:t> –I was known as </a:t>
            </a:r>
            <a:r>
              <a:rPr lang="en-IN" dirty="0" err="1" smtClean="0"/>
              <a:t>Chittirakkarapuli</a:t>
            </a:r>
            <a:r>
              <a:rPr lang="en-IN" dirty="0" smtClean="0"/>
              <a:t>  composed the book , </a:t>
            </a:r>
            <a:r>
              <a:rPr lang="en-IN" dirty="0" err="1" smtClean="0"/>
              <a:t>Thatchina</a:t>
            </a:r>
            <a:r>
              <a:rPr lang="en-IN" dirty="0" smtClean="0"/>
              <a:t> </a:t>
            </a:r>
            <a:r>
              <a:rPr lang="en-IN" dirty="0" err="1" smtClean="0"/>
              <a:t>Chitram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was the author of the drama </a:t>
            </a:r>
            <a:r>
              <a:rPr lang="en-IN" dirty="0" err="1" smtClean="0"/>
              <a:t>Mathavilasa</a:t>
            </a:r>
            <a:r>
              <a:rPr lang="en-IN" dirty="0" smtClean="0"/>
              <a:t> </a:t>
            </a:r>
            <a:r>
              <a:rPr lang="en-IN" dirty="0" err="1" smtClean="0"/>
              <a:t>Prakasanam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r>
              <a:rPr lang="en-IN" dirty="0"/>
              <a:t>Music , Dance , Paintings and Drama were popular during the </a:t>
            </a:r>
            <a:r>
              <a:rPr lang="en-IN" dirty="0" err="1"/>
              <a:t>Pallava</a:t>
            </a:r>
            <a:r>
              <a:rPr lang="en-IN" dirty="0"/>
              <a:t> </a:t>
            </a:r>
            <a:r>
              <a:rPr lang="en-IN" dirty="0" smtClean="0"/>
              <a:t>rule.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 _______.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2191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989" y="324852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Music , Dance , Paintings and Drama were popular during the </a:t>
            </a:r>
            <a:r>
              <a:rPr lang="en-IN" dirty="0" err="1" smtClean="0"/>
              <a:t>Pallava</a:t>
            </a:r>
            <a:r>
              <a:rPr lang="en-IN" dirty="0" smtClean="0"/>
              <a:t> rule 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209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ECONOIC LIFE </a:t>
            </a:r>
          </a:p>
          <a:p>
            <a:endParaRPr lang="en-IN" dirty="0"/>
          </a:p>
          <a:p>
            <a:r>
              <a:rPr lang="en-IN" b="1" dirty="0" smtClean="0"/>
              <a:t>Agriculture .</a:t>
            </a:r>
          </a:p>
          <a:p>
            <a:endParaRPr lang="en-IN" dirty="0"/>
          </a:p>
          <a:p>
            <a:r>
              <a:rPr lang="en-IN" dirty="0" smtClean="0"/>
              <a:t>The economy had remained self sufficient of the </a:t>
            </a:r>
            <a:r>
              <a:rPr lang="en-IN" dirty="0" err="1" smtClean="0"/>
              <a:t>Pallava</a:t>
            </a:r>
            <a:r>
              <a:rPr lang="en-IN" dirty="0" smtClean="0"/>
              <a:t> Kingdom was chiefly based on Villages and agriculture </a:t>
            </a:r>
          </a:p>
          <a:p>
            <a:endParaRPr lang="en-IN" dirty="0"/>
          </a:p>
          <a:p>
            <a:r>
              <a:rPr lang="en-IN" dirty="0" smtClean="0"/>
              <a:t>Paddy and Cotton  were extensively cultivated .</a:t>
            </a:r>
          </a:p>
          <a:p>
            <a:endParaRPr lang="en-IN" dirty="0"/>
          </a:p>
          <a:p>
            <a:r>
              <a:rPr lang="en-IN" dirty="0" smtClean="0"/>
              <a:t>Rice was exported to China and East Indies .</a:t>
            </a:r>
          </a:p>
          <a:p>
            <a:endParaRPr lang="en-IN" dirty="0"/>
          </a:p>
          <a:p>
            <a:r>
              <a:rPr lang="en-IN" dirty="0" smtClean="0"/>
              <a:t>The creation of the </a:t>
            </a:r>
            <a:r>
              <a:rPr lang="en-IN" dirty="0" err="1" smtClean="0"/>
              <a:t>Brahmadeya</a:t>
            </a:r>
            <a:r>
              <a:rPr lang="en-IN" dirty="0" smtClean="0"/>
              <a:t> villages had started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Brahmins began to settle in these villages  and they were exempted  from paying taxes. </a:t>
            </a:r>
          </a:p>
          <a:p>
            <a:endParaRPr lang="en-IN" dirty="0"/>
          </a:p>
          <a:p>
            <a:r>
              <a:rPr lang="en-IN" dirty="0" smtClean="0"/>
              <a:t>The Lands donated to the temples were called as </a:t>
            </a:r>
            <a:r>
              <a:rPr lang="en-IN" dirty="0" err="1" smtClean="0"/>
              <a:t>Devadanas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number of villages had increased during the </a:t>
            </a:r>
            <a:r>
              <a:rPr lang="en-IN" dirty="0" err="1" smtClean="0"/>
              <a:t>Pallava</a:t>
            </a:r>
            <a:r>
              <a:rPr lang="en-IN" dirty="0" smtClean="0"/>
              <a:t> rule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93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93032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There were two types of lands __ Cultivable Lands and Arid Lands </a:t>
            </a:r>
          </a:p>
          <a:p>
            <a:endParaRPr lang="en-IN" dirty="0"/>
          </a:p>
          <a:p>
            <a:r>
              <a:rPr lang="en-IN" dirty="0" smtClean="0"/>
              <a:t>Arid lands were reclaimed and cultivated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erected </a:t>
            </a:r>
            <a:r>
              <a:rPr lang="en-IN" dirty="0" err="1" smtClean="0"/>
              <a:t>sevesral</a:t>
            </a:r>
            <a:r>
              <a:rPr lang="en-IN" dirty="0" smtClean="0"/>
              <a:t> irrigation Tanks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Mahendravarman</a:t>
            </a:r>
            <a:r>
              <a:rPr lang="en-IN" dirty="0" smtClean="0"/>
              <a:t> I  erected the </a:t>
            </a:r>
            <a:r>
              <a:rPr lang="en-IN" dirty="0" err="1" smtClean="0"/>
              <a:t>Mamandur</a:t>
            </a:r>
            <a:r>
              <a:rPr lang="en-IN" dirty="0" smtClean="0"/>
              <a:t> Tank   called </a:t>
            </a:r>
            <a:r>
              <a:rPr lang="en-IN" dirty="0" err="1" smtClean="0"/>
              <a:t>Chitra</a:t>
            </a:r>
            <a:r>
              <a:rPr lang="en-IN" dirty="0" smtClean="0"/>
              <a:t> Mega </a:t>
            </a:r>
            <a:r>
              <a:rPr lang="en-IN" dirty="0" err="1" smtClean="0"/>
              <a:t>Tadakam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Handicrafts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Crafts of the </a:t>
            </a:r>
            <a:r>
              <a:rPr lang="en-IN" dirty="0" err="1" smtClean="0"/>
              <a:t>Pallava</a:t>
            </a:r>
            <a:r>
              <a:rPr lang="en-IN" dirty="0" smtClean="0"/>
              <a:t> period include Weaving , Stone Cutting , Pottery , Carpentry  and  Ivory Works ,</a:t>
            </a:r>
          </a:p>
          <a:p>
            <a:endParaRPr lang="en-IN" dirty="0"/>
          </a:p>
          <a:p>
            <a:r>
              <a:rPr lang="en-IN" dirty="0" smtClean="0"/>
              <a:t>The Cotton Clothes were exported to China , Babylonia and Egypt .</a:t>
            </a:r>
          </a:p>
          <a:p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had remained an important centre for Silk Weaving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54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Internal Trade </a:t>
            </a:r>
          </a:p>
          <a:p>
            <a:endParaRPr lang="en-IN" dirty="0"/>
          </a:p>
          <a:p>
            <a:r>
              <a:rPr lang="en-IN" dirty="0" smtClean="0"/>
              <a:t>The increase in production and the expanding economy  under the </a:t>
            </a:r>
            <a:r>
              <a:rPr lang="en-IN" dirty="0" err="1" smtClean="0"/>
              <a:t>Pallavas</a:t>
            </a:r>
            <a:r>
              <a:rPr lang="en-IN" dirty="0" smtClean="0"/>
              <a:t> led to the growth of Trade .</a:t>
            </a:r>
          </a:p>
          <a:p>
            <a:endParaRPr lang="en-IN" dirty="0"/>
          </a:p>
          <a:p>
            <a:r>
              <a:rPr lang="en-IN" dirty="0" smtClean="0"/>
              <a:t>There was a remarkable growth in the internal trade . </a:t>
            </a:r>
          </a:p>
          <a:p>
            <a:endParaRPr lang="en-IN" dirty="0"/>
          </a:p>
          <a:p>
            <a:r>
              <a:rPr lang="en-IN" dirty="0" smtClean="0"/>
              <a:t>The regular markets had gradually become urban centres .</a:t>
            </a:r>
          </a:p>
          <a:p>
            <a:endParaRPr lang="en-IN" dirty="0"/>
          </a:p>
          <a:p>
            <a:r>
              <a:rPr lang="en-IN" dirty="0" smtClean="0"/>
              <a:t>There were excellent highways to transport goods from one place to another .</a:t>
            </a:r>
          </a:p>
          <a:p>
            <a:endParaRPr lang="en-IN" dirty="0"/>
          </a:p>
          <a:p>
            <a:r>
              <a:rPr lang="en-IN" dirty="0" smtClean="0"/>
              <a:t>The Capital city , </a:t>
            </a:r>
            <a:r>
              <a:rPr lang="en-IN" dirty="0" err="1" smtClean="0"/>
              <a:t>Kanchipuram</a:t>
            </a:r>
            <a:r>
              <a:rPr lang="en-IN" dirty="0" smtClean="0"/>
              <a:t>  had remained an important trading centre .</a:t>
            </a:r>
          </a:p>
          <a:p>
            <a:endParaRPr lang="en-IN" dirty="0"/>
          </a:p>
          <a:p>
            <a:r>
              <a:rPr lang="en-IN" dirty="0" smtClean="0"/>
              <a:t>The merchants of the </a:t>
            </a:r>
            <a:r>
              <a:rPr lang="en-IN" dirty="0" err="1" smtClean="0"/>
              <a:t>Pallava</a:t>
            </a:r>
            <a:r>
              <a:rPr lang="en-IN" dirty="0" smtClean="0"/>
              <a:t> period had to obtain license to keep shops and they were also asked to pay taxes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issued Gold  and Silver Coins , which had resulted in the expansion of commerce .</a:t>
            </a:r>
          </a:p>
          <a:p>
            <a:endParaRPr lang="en-IN" dirty="0"/>
          </a:p>
          <a:p>
            <a:r>
              <a:rPr lang="en-IN" dirty="0" smtClean="0"/>
              <a:t>The merchants had  formed their own organizations called </a:t>
            </a:r>
            <a:r>
              <a:rPr lang="en-IN" dirty="0" err="1" smtClean="0"/>
              <a:t>Manigramam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81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48653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Foreign Trade .</a:t>
            </a:r>
          </a:p>
          <a:p>
            <a:endParaRPr lang="en-IN" dirty="0"/>
          </a:p>
          <a:p>
            <a:r>
              <a:rPr lang="en-IN" dirty="0" smtClean="0"/>
              <a:t>Spices , Cotton Textiles , Precious Stones and Medicinal Plants were exported to the countries like Java , Sumatra , </a:t>
            </a:r>
            <a:r>
              <a:rPr lang="en-IN" dirty="0" err="1" smtClean="0"/>
              <a:t>Kadaram</a:t>
            </a:r>
            <a:r>
              <a:rPr lang="en-IN" dirty="0" smtClean="0"/>
              <a:t> , </a:t>
            </a:r>
            <a:r>
              <a:rPr lang="en-IN" dirty="0" err="1" smtClean="0"/>
              <a:t>Combodia</a:t>
            </a:r>
            <a:r>
              <a:rPr lang="en-IN" dirty="0" smtClean="0"/>
              <a:t> , Sri Lanka , China and Burma .</a:t>
            </a:r>
          </a:p>
          <a:p>
            <a:endParaRPr lang="en-IN" dirty="0"/>
          </a:p>
          <a:p>
            <a:r>
              <a:rPr lang="en-IN" dirty="0" smtClean="0"/>
              <a:t>The foreign merchants were known as </a:t>
            </a:r>
            <a:r>
              <a:rPr lang="en-IN" dirty="0" err="1" smtClean="0"/>
              <a:t>Nanadesi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Mamallapuram</a:t>
            </a:r>
            <a:r>
              <a:rPr lang="en-IN" dirty="0" smtClean="0"/>
              <a:t>  and </a:t>
            </a:r>
            <a:r>
              <a:rPr lang="en-IN" dirty="0" err="1" smtClean="0"/>
              <a:t>Mylapore</a:t>
            </a:r>
            <a:r>
              <a:rPr lang="en-IN" dirty="0" smtClean="0"/>
              <a:t> were the important seaports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sz="2000" b="1" dirty="0"/>
          </a:p>
          <a:p>
            <a:r>
              <a:rPr lang="en-IN" sz="2000" b="1" dirty="0" smtClean="0"/>
              <a:t>Weights and Measures .</a:t>
            </a:r>
          </a:p>
          <a:p>
            <a:endParaRPr lang="en-IN" dirty="0"/>
          </a:p>
          <a:p>
            <a:r>
              <a:rPr lang="en-IN" dirty="0" smtClean="0"/>
              <a:t>Lands were measured with the units called </a:t>
            </a:r>
            <a:r>
              <a:rPr lang="en-IN" dirty="0" err="1" smtClean="0"/>
              <a:t>Uzhavu</a:t>
            </a:r>
            <a:r>
              <a:rPr lang="en-IN" dirty="0" smtClean="0"/>
              <a:t>, </a:t>
            </a:r>
            <a:r>
              <a:rPr lang="en-IN" dirty="0" err="1" smtClean="0"/>
              <a:t>Nivarthanam</a:t>
            </a:r>
            <a:r>
              <a:rPr lang="en-IN" dirty="0" smtClean="0"/>
              <a:t> or </a:t>
            </a:r>
            <a:r>
              <a:rPr lang="en-IN" dirty="0" err="1" smtClean="0"/>
              <a:t>Pattiga</a:t>
            </a:r>
            <a:r>
              <a:rPr lang="en-IN" dirty="0"/>
              <a:t> </a:t>
            </a:r>
            <a:r>
              <a:rPr lang="en-IN" dirty="0" smtClean="0"/>
              <a:t>and </a:t>
            </a:r>
            <a:r>
              <a:rPr lang="en-IN" dirty="0" err="1" smtClean="0"/>
              <a:t>Hala</a:t>
            </a:r>
            <a:r>
              <a:rPr lang="en-IN" dirty="0" smtClean="0"/>
              <a:t> refers to the unit of land .</a:t>
            </a:r>
          </a:p>
          <a:p>
            <a:endParaRPr lang="en-IN" dirty="0"/>
          </a:p>
          <a:p>
            <a:r>
              <a:rPr lang="en-IN" dirty="0" smtClean="0"/>
              <a:t>Plough was used for measuring the land .</a:t>
            </a:r>
          </a:p>
          <a:p>
            <a:endParaRPr lang="en-IN" dirty="0"/>
          </a:p>
          <a:p>
            <a:r>
              <a:rPr lang="en-IN" dirty="0" smtClean="0"/>
              <a:t>Paddy and Rice were measured by </a:t>
            </a:r>
            <a:r>
              <a:rPr lang="en-IN" dirty="0" err="1" smtClean="0"/>
              <a:t>Chudunazhhi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other units such as </a:t>
            </a:r>
            <a:r>
              <a:rPr lang="en-IN" dirty="0" err="1" smtClean="0"/>
              <a:t>Videl</a:t>
            </a:r>
            <a:r>
              <a:rPr lang="en-IN" dirty="0" smtClean="0"/>
              <a:t> , </a:t>
            </a:r>
            <a:r>
              <a:rPr lang="en-IN" dirty="0" err="1" smtClean="0"/>
              <a:t>Vidugu</a:t>
            </a:r>
            <a:r>
              <a:rPr lang="en-IN" dirty="0" smtClean="0"/>
              <a:t> and </a:t>
            </a:r>
            <a:r>
              <a:rPr lang="en-IN" dirty="0" err="1" smtClean="0"/>
              <a:t>Uzhkku</a:t>
            </a:r>
            <a:r>
              <a:rPr lang="en-IN" dirty="0" smtClean="0"/>
              <a:t>  were also used for measurement .</a:t>
            </a:r>
          </a:p>
          <a:p>
            <a:endParaRPr lang="en-IN" dirty="0"/>
          </a:p>
          <a:p>
            <a:r>
              <a:rPr lang="en-IN" dirty="0" err="1" smtClean="0"/>
              <a:t>Pidi</a:t>
            </a:r>
            <a:r>
              <a:rPr lang="en-IN" dirty="0" smtClean="0"/>
              <a:t> was the smallest unit .</a:t>
            </a:r>
          </a:p>
        </p:txBody>
      </p:sp>
    </p:spTree>
    <p:extLst>
      <p:ext uri="{BB962C8B-B14F-4D97-AF65-F5344CB8AC3E}">
        <p14:creationId xmlns:p14="http://schemas.microsoft.com/office/powerpoint/2010/main" val="336664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units such as </a:t>
            </a:r>
            <a:r>
              <a:rPr lang="en-IN" dirty="0" err="1" smtClean="0"/>
              <a:t>Aazhakku</a:t>
            </a:r>
            <a:r>
              <a:rPr lang="en-IN" dirty="0" smtClean="0"/>
              <a:t> , </a:t>
            </a:r>
            <a:r>
              <a:rPr lang="en-IN" dirty="0" err="1" smtClean="0"/>
              <a:t>Uzhakku</a:t>
            </a:r>
            <a:r>
              <a:rPr lang="en-IN" dirty="0" smtClean="0"/>
              <a:t> , Uri  and </a:t>
            </a:r>
            <a:r>
              <a:rPr lang="en-IN" dirty="0" err="1" smtClean="0"/>
              <a:t>Nazhi</a:t>
            </a:r>
            <a:r>
              <a:rPr lang="en-IN" dirty="0" smtClean="0"/>
              <a:t> were used to measure items like Milk , Ghee , and Oil .</a:t>
            </a:r>
          </a:p>
          <a:p>
            <a:endParaRPr lang="en-IN" dirty="0"/>
          </a:p>
          <a:p>
            <a:r>
              <a:rPr lang="en-IN" dirty="0" smtClean="0"/>
              <a:t>Gold was measured by the units called </a:t>
            </a:r>
            <a:r>
              <a:rPr lang="en-IN" dirty="0" err="1" smtClean="0"/>
              <a:t>Kazhanju</a:t>
            </a:r>
            <a:r>
              <a:rPr lang="en-IN" dirty="0" smtClean="0"/>
              <a:t> and </a:t>
            </a:r>
            <a:r>
              <a:rPr lang="en-IN" dirty="0" err="1" smtClean="0"/>
              <a:t>Manjadi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442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Religion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</a:t>
            </a:r>
            <a:r>
              <a:rPr lang="en-IN" dirty="0" err="1" smtClean="0"/>
              <a:t>Pallava</a:t>
            </a:r>
            <a:r>
              <a:rPr lang="en-IN" dirty="0" smtClean="0"/>
              <a:t> period , 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been revived ,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rulers  patronized both these religions .</a:t>
            </a:r>
          </a:p>
          <a:p>
            <a:endParaRPr lang="en-IN" dirty="0"/>
          </a:p>
          <a:p>
            <a:r>
              <a:rPr lang="en-IN" dirty="0" smtClean="0"/>
              <a:t>The spread of </a:t>
            </a:r>
            <a:r>
              <a:rPr lang="en-IN" dirty="0" err="1" smtClean="0"/>
              <a:t>Bhakthi</a:t>
            </a:r>
            <a:r>
              <a:rPr lang="en-IN" dirty="0" smtClean="0"/>
              <a:t> Movement  was encouraged by the </a:t>
            </a:r>
            <a:r>
              <a:rPr lang="en-IN" dirty="0" err="1" smtClean="0"/>
              <a:t>Pallava</a:t>
            </a:r>
            <a:r>
              <a:rPr lang="en-IN" dirty="0" smtClean="0"/>
              <a:t> rulers .</a:t>
            </a:r>
          </a:p>
          <a:p>
            <a:endParaRPr lang="en-IN" dirty="0"/>
          </a:p>
          <a:p>
            <a:r>
              <a:rPr lang="en-IN" sz="2000" b="1" dirty="0" err="1" smtClean="0"/>
              <a:t>Bhakthi</a:t>
            </a:r>
            <a:r>
              <a:rPr lang="en-IN" sz="2000" b="1" dirty="0" smtClean="0"/>
              <a:t> Movement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Bhakthi</a:t>
            </a:r>
            <a:r>
              <a:rPr lang="en-IN" dirty="0" smtClean="0"/>
              <a:t> Movement , which had spread in South India during Sixth and Seventh centuries AD  , made a tremendous  impact in the Social and Cultural life of the people .</a:t>
            </a:r>
          </a:p>
          <a:p>
            <a:endParaRPr lang="en-IN" dirty="0"/>
          </a:p>
          <a:p>
            <a:r>
              <a:rPr lang="en-IN" dirty="0" smtClean="0"/>
              <a:t>The term </a:t>
            </a:r>
            <a:r>
              <a:rPr lang="en-IN" dirty="0" err="1" smtClean="0"/>
              <a:t>Bhakthi</a:t>
            </a:r>
            <a:r>
              <a:rPr lang="en-IN" dirty="0" smtClean="0"/>
              <a:t>  means Devotion to God .</a:t>
            </a:r>
          </a:p>
          <a:p>
            <a:endParaRPr lang="en-IN" dirty="0"/>
          </a:p>
          <a:p>
            <a:r>
              <a:rPr lang="en-IN" dirty="0" smtClean="0"/>
              <a:t>True </a:t>
            </a:r>
            <a:r>
              <a:rPr lang="en-IN" dirty="0" err="1" smtClean="0"/>
              <a:t>Bhakthi</a:t>
            </a:r>
            <a:r>
              <a:rPr lang="en-IN" dirty="0" smtClean="0"/>
              <a:t> was considered as more valuable than mere rites and rituals .</a:t>
            </a:r>
          </a:p>
          <a:p>
            <a:endParaRPr lang="en-IN" dirty="0"/>
          </a:p>
          <a:p>
            <a:r>
              <a:rPr lang="en-IN" dirty="0" smtClean="0"/>
              <a:t>During the period of </a:t>
            </a:r>
            <a:r>
              <a:rPr lang="en-IN" dirty="0" err="1" smtClean="0"/>
              <a:t>Pallavas</a:t>
            </a:r>
            <a:r>
              <a:rPr lang="en-IN" dirty="0" smtClean="0"/>
              <a:t>  </a:t>
            </a:r>
            <a:r>
              <a:rPr lang="en-IN" dirty="0" err="1" smtClean="0"/>
              <a:t>Alzhwars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preached the cult of </a:t>
            </a:r>
            <a:r>
              <a:rPr lang="en-IN" dirty="0" err="1" smtClean="0"/>
              <a:t>Bhakthi</a:t>
            </a:r>
            <a:r>
              <a:rPr lang="en-IN" dirty="0" smtClean="0"/>
              <a:t> among the people .</a:t>
            </a:r>
          </a:p>
        </p:txBody>
      </p:sp>
    </p:spTree>
    <p:extLst>
      <p:ext uri="{BB962C8B-B14F-4D97-AF65-F5344CB8AC3E}">
        <p14:creationId xmlns:p14="http://schemas.microsoft.com/office/powerpoint/2010/main" val="43669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74" y="3048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Saivism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followers  of Lord Siva were known as </a:t>
            </a:r>
            <a:r>
              <a:rPr lang="en-IN" dirty="0" err="1" smtClean="0"/>
              <a:t>Saivaites</a:t>
            </a:r>
            <a:r>
              <a:rPr lang="en-IN" dirty="0" smtClean="0"/>
              <a:t> , the </a:t>
            </a:r>
            <a:r>
              <a:rPr lang="en-IN" dirty="0" err="1" smtClean="0"/>
              <a:t>saiva</a:t>
            </a:r>
            <a:r>
              <a:rPr lang="en-IN" dirty="0" smtClean="0"/>
              <a:t> Saints , </a:t>
            </a:r>
            <a:r>
              <a:rPr lang="en-IN" dirty="0" err="1" smtClean="0"/>
              <a:t>Nayanmars</a:t>
            </a:r>
            <a:r>
              <a:rPr lang="en-IN" dirty="0" smtClean="0"/>
              <a:t> had preached </a:t>
            </a:r>
            <a:r>
              <a:rPr lang="en-IN" dirty="0" err="1" smtClean="0"/>
              <a:t>Saivism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There were Sixty Three </a:t>
            </a:r>
            <a:r>
              <a:rPr lang="en-IN" dirty="0" err="1" smtClean="0"/>
              <a:t>Nayanmars</a:t>
            </a:r>
            <a:r>
              <a:rPr lang="en-IN" dirty="0" smtClean="0"/>
              <a:t> , the most important among them were  </a:t>
            </a:r>
          </a:p>
          <a:p>
            <a:endParaRPr lang="en-IN" dirty="0"/>
          </a:p>
          <a:p>
            <a:r>
              <a:rPr lang="en-IN" dirty="0" err="1" smtClean="0"/>
              <a:t>Tirunavukkarasar</a:t>
            </a:r>
            <a:r>
              <a:rPr lang="en-IN" dirty="0" smtClean="0"/>
              <a:t> ,</a:t>
            </a:r>
          </a:p>
          <a:p>
            <a:endParaRPr lang="en-IN" dirty="0"/>
          </a:p>
          <a:p>
            <a:r>
              <a:rPr lang="en-IN" dirty="0" err="1" smtClean="0"/>
              <a:t>Thirugnanasambandar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Sundarar</a:t>
            </a:r>
            <a:r>
              <a:rPr lang="en-IN" dirty="0" smtClean="0"/>
              <a:t>   and 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There was also woman saints like </a:t>
            </a:r>
            <a:r>
              <a:rPr lang="en-IN" dirty="0" err="1" smtClean="0"/>
              <a:t>Karaikkal</a:t>
            </a:r>
            <a:r>
              <a:rPr lang="en-IN" dirty="0" smtClean="0"/>
              <a:t> </a:t>
            </a:r>
            <a:r>
              <a:rPr lang="en-IN" dirty="0" err="1" smtClean="0"/>
              <a:t>Ammaiyar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 composed devotional songs  and spread </a:t>
            </a:r>
            <a:r>
              <a:rPr lang="en-IN" dirty="0" err="1" smtClean="0"/>
              <a:t>Bhakthi</a:t>
            </a:r>
            <a:r>
              <a:rPr lang="en-IN" dirty="0" smtClean="0"/>
              <a:t> among the minds of the  people .</a:t>
            </a:r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Nayanmars</a:t>
            </a:r>
            <a:r>
              <a:rPr lang="en-IN" dirty="0" smtClean="0"/>
              <a:t>  have been compiled into </a:t>
            </a:r>
            <a:r>
              <a:rPr lang="en-IN" dirty="0" err="1" smtClean="0"/>
              <a:t>Panniru</a:t>
            </a:r>
            <a:r>
              <a:rPr lang="en-IN" dirty="0" smtClean="0"/>
              <a:t> </a:t>
            </a:r>
            <a:r>
              <a:rPr lang="en-IN" dirty="0" err="1" smtClean="0"/>
              <a:t>Thirumurais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715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hymns composed by first three were called </a:t>
            </a:r>
            <a:r>
              <a:rPr lang="en-IN" dirty="0" err="1" smtClean="0"/>
              <a:t>Thevaram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composed </a:t>
            </a:r>
            <a:r>
              <a:rPr lang="en-IN" dirty="0" err="1" smtClean="0"/>
              <a:t>Thiruvasagam</a:t>
            </a:r>
            <a:r>
              <a:rPr lang="en-IN" dirty="0" smtClean="0"/>
              <a:t> .</a:t>
            </a:r>
          </a:p>
          <a:p>
            <a:endParaRPr lang="en-IN" sz="2000" b="1" dirty="0" smtClean="0"/>
          </a:p>
          <a:p>
            <a:endParaRPr lang="en-IN" sz="2000" b="1" dirty="0"/>
          </a:p>
          <a:p>
            <a:r>
              <a:rPr lang="en-IN" sz="2000" b="1" dirty="0" err="1" smtClean="0"/>
              <a:t>Vaishnavism</a:t>
            </a:r>
            <a:r>
              <a:rPr lang="en-IN" sz="2000" b="1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devotees of Lord Vishnu were called </a:t>
            </a:r>
            <a:r>
              <a:rPr lang="en-IN" dirty="0" err="1" smtClean="0"/>
              <a:t>Vaishnavaits</a:t>
            </a:r>
            <a:r>
              <a:rPr lang="en-IN" dirty="0" smtClean="0"/>
              <a:t> . </a:t>
            </a:r>
          </a:p>
          <a:p>
            <a:endParaRPr lang="en-IN" dirty="0"/>
          </a:p>
          <a:p>
            <a:r>
              <a:rPr lang="en-IN" dirty="0" err="1" smtClean="0"/>
              <a:t>Azhwars</a:t>
            </a:r>
            <a:r>
              <a:rPr lang="en-IN" dirty="0" smtClean="0"/>
              <a:t> preached </a:t>
            </a:r>
            <a:r>
              <a:rPr lang="en-IN" dirty="0" err="1" smtClean="0"/>
              <a:t>Vaishnavism</a:t>
            </a:r>
            <a:r>
              <a:rPr lang="en-IN" dirty="0" smtClean="0"/>
              <a:t>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were twelve </a:t>
            </a:r>
            <a:r>
              <a:rPr lang="en-IN" dirty="0" err="1" smtClean="0"/>
              <a:t>Azhwars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Poigai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 </a:t>
            </a:r>
            <a:r>
              <a:rPr lang="en-IN" dirty="0" err="1" smtClean="0"/>
              <a:t>Pey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Bhoothath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Thirumalisai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  <a:r>
              <a:rPr lang="en-IN" dirty="0" err="1" smtClean="0"/>
              <a:t>Thirumagai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Azhwar</a:t>
            </a:r>
            <a:r>
              <a:rPr lang="en-IN" dirty="0" smtClean="0"/>
              <a:t> .   </a:t>
            </a:r>
            <a:r>
              <a:rPr lang="en-IN" dirty="0" err="1" smtClean="0"/>
              <a:t>Nammalwar</a:t>
            </a:r>
            <a:r>
              <a:rPr lang="en-IN" dirty="0" smtClean="0"/>
              <a:t> ,   </a:t>
            </a:r>
            <a:r>
              <a:rPr lang="en-IN" dirty="0" err="1" smtClean="0"/>
              <a:t>Periyazhwar</a:t>
            </a:r>
            <a:r>
              <a:rPr lang="en-IN" dirty="0" smtClean="0"/>
              <a:t> ,   </a:t>
            </a:r>
            <a:r>
              <a:rPr lang="en-IN" dirty="0" err="1" smtClean="0"/>
              <a:t>Thirupanazhwar</a:t>
            </a:r>
            <a:r>
              <a:rPr lang="en-IN" dirty="0" smtClean="0"/>
              <a:t> ,    </a:t>
            </a:r>
            <a:r>
              <a:rPr lang="en-IN" dirty="0" err="1" smtClean="0"/>
              <a:t>Madhurakavi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 smtClean="0"/>
              <a:t>Kulasekhara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and </a:t>
            </a:r>
            <a:r>
              <a:rPr lang="en-IN" dirty="0" err="1" smtClean="0"/>
              <a:t>Andal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038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1390</Words>
  <Application>Microsoft Office PowerPoint</Application>
  <PresentationFormat>On-screen Show (4:3)</PresentationFormat>
  <Paragraphs>258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ECONOMIC CONDITIONS DURING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CONDITIONS DURING THE PALLAVAS</dc:title>
  <dc:creator>sid m</dc:creator>
  <cp:lastModifiedBy>lingamal</cp:lastModifiedBy>
  <cp:revision>26</cp:revision>
  <dcterms:created xsi:type="dcterms:W3CDTF">2006-08-16T00:00:00Z</dcterms:created>
  <dcterms:modified xsi:type="dcterms:W3CDTF">2018-07-15T17:21:12Z</dcterms:modified>
</cp:coreProperties>
</file>